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2" r:id="rId1"/>
  </p:sldMasterIdLst>
  <p:notesMasterIdLst>
    <p:notesMasterId r:id="rId5"/>
  </p:notesMasterIdLst>
  <p:handoutMasterIdLst>
    <p:handoutMasterId r:id="rId6"/>
  </p:handout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2562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3F8AE7C2-63A6-4BEA-9D91-A0E4F693A7C6}" type="datetimeFigureOut">
              <a:rPr lang="da-DK"/>
              <a:pPr>
                <a:defRPr/>
              </a:pPr>
              <a:t>09-02-2024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826445F3-8A42-4953-A592-CDA06B73A357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C17DD17E-D037-41F4-B696-2D611167F180}" type="datetimeFigureOut">
              <a:rPr lang="da-DK"/>
              <a:pPr>
                <a:defRPr/>
              </a:pPr>
              <a:t>09-02-2024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 smtClean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noProof="0" smtClean="0"/>
              <a:t>Klik for at redigere typografi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F2F2FC80-C0D3-4750-93ED-972915DCDCD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smtClean="0"/>
          </a:p>
        </p:txBody>
      </p:sp>
      <p:sp>
        <p:nvSpPr>
          <p:cNvPr id="8196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A11B90-52D2-4764-9146-4F69F8CA7178}" type="slidenum">
              <a:rPr lang="da-DK">
                <a:latin typeface="Arial" charset="0"/>
                <a:ea typeface="MS PGothic" pitchFamily="34" charset="-128"/>
              </a:rPr>
              <a:pPr/>
              <a:t>1</a:t>
            </a:fld>
            <a:endParaRPr lang="da-DK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smtClean="0"/>
          </a:p>
        </p:txBody>
      </p:sp>
      <p:sp>
        <p:nvSpPr>
          <p:cNvPr id="9220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A53AA57-71F8-49C2-8AF5-269EFE9D675E}" type="slidenum">
              <a:rPr lang="da-DK">
                <a:latin typeface="Arial" charset="0"/>
                <a:ea typeface="MS PGothic" pitchFamily="34" charset="-128"/>
              </a:rPr>
              <a:pPr/>
              <a:t>2</a:t>
            </a:fld>
            <a:endParaRPr lang="da-DK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smtClean="0"/>
          </a:p>
        </p:txBody>
      </p:sp>
      <p:sp>
        <p:nvSpPr>
          <p:cNvPr id="10244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71F1E61-7B94-4535-B123-B3396740BFBA}" type="slidenum">
              <a:rPr lang="da-DK">
                <a:latin typeface="Arial" charset="0"/>
                <a:ea typeface="MS PGothic" pitchFamily="34" charset="-128"/>
              </a:rPr>
              <a:pPr/>
              <a:t>3</a:t>
            </a:fld>
            <a:endParaRPr lang="da-DK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898989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C7B0A2D5-F2A4-4F64-A2A7-47CC61BF3728}" type="datetimeFigureOut">
              <a:rPr lang="en-US"/>
              <a:pPr>
                <a:defRPr/>
              </a:pPr>
              <a:t>2/9/2024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8182296-476A-4222-8289-42837709F0A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07E95-6053-43FF-85F6-845881A1A2B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A585B-82DB-4811-BF46-7430208E726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5642C-0034-4904-A726-1D0E23394FE3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898989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A56DA105-ABC3-4F33-8A45-DA2C49C9DAC6}" type="datetimeFigureOut">
              <a:rPr lang="en-US"/>
              <a:pPr>
                <a:defRPr/>
              </a:pPr>
              <a:t>2/9/2024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F89B84-4947-4DCD-A7F5-5AEBA4E6189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9E03C-5E86-4375-BACB-3E08D0FCAE4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19263-CD66-4D56-9322-C801C4E3349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D5E9D-FB8A-476B-92EE-BAD495472EF9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BF86B-C017-4643-B4C3-EBF15D673CF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39D18-BF51-4458-8E86-ED82AB14BAC9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D9CBA-D072-4F1F-BD75-7B1CB9186D4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dsholder til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i masteren</a:t>
            </a:r>
          </a:p>
        </p:txBody>
      </p:sp>
      <p:sp>
        <p:nvSpPr>
          <p:cNvPr id="1027" name="Pladsholder til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BF261013-FED0-4068-9A9A-8AED1D26E9FF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55" r:id="rId2"/>
    <p:sldLayoutId id="214748386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 spd="slow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7"/>
          <p:cNvSpPr txBox="1">
            <a:spLocks noChangeArrowheads="1"/>
          </p:cNvSpPr>
          <p:nvPr/>
        </p:nvSpPr>
        <p:spPr bwMode="auto">
          <a:xfrm>
            <a:off x="395288" y="323850"/>
            <a:ext cx="7848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000" b="1"/>
              <a:t>Slæden slingrer</a:t>
            </a:r>
          </a:p>
          <a:p>
            <a:r>
              <a:rPr lang="da-DK" sz="1600"/>
              <a:t>Tekst: Lennart Hellsing, Ida Høeg Jacobsen ( - )</a:t>
            </a:r>
            <a:endParaRPr lang="da-DK" sz="1600" i="1"/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6084888" y="4941888"/>
            <a:ext cx="2951162" cy="1800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US" b="1"/>
              <a:t>1. </a:t>
            </a:r>
            <a:r>
              <a:rPr lang="en-US"/>
              <a:t>Slæden slingrer,</a:t>
            </a:r>
            <a:endParaRPr lang="da-DK"/>
          </a:p>
          <a:p>
            <a:r>
              <a:rPr lang="da-DK"/>
              <a:t>klokken ringler.</a:t>
            </a:r>
          </a:p>
          <a:p>
            <a:r>
              <a:rPr lang="da-DK"/>
              <a:t>Hej, mine gangere, hej!</a:t>
            </a:r>
          </a:p>
          <a:p>
            <a:r>
              <a:rPr lang="da-DK"/>
              <a:t>Ad sneklædt sti</a:t>
            </a:r>
          </a:p>
          <a:p>
            <a:r>
              <a:rPr lang="da-DK"/>
              <a:t>går en ulv forbi.</a:t>
            </a:r>
          </a:p>
          <a:p>
            <a:r>
              <a:rPr lang="da-DK"/>
              <a:t>Så går det hjem til Jenisej.</a:t>
            </a:r>
            <a:endParaRPr lang="en-US"/>
          </a:p>
        </p:txBody>
      </p:sp>
      <p:sp>
        <p:nvSpPr>
          <p:cNvPr id="4100" name="Pladsholder til diasnummer 1"/>
          <p:cNvSpPr>
            <a:spLocks noGrp="1"/>
          </p:cNvSpPr>
          <p:nvPr>
            <p:ph type="sldNum" sz="quarter" idx="12"/>
          </p:nvPr>
        </p:nvSpPr>
        <p:spPr bwMode="auto">
          <a:xfrm>
            <a:off x="6588125" y="360363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3B0CDE9B-F057-489F-9054-997841EF9332}" type="slidenum">
              <a:rPr lang="da-DK" sz="1600">
                <a:latin typeface="Arial" charset="0"/>
                <a:ea typeface="MS PGothic" pitchFamily="34" charset="-128"/>
              </a:rPr>
              <a:pPr/>
              <a:t>1</a:t>
            </a:fld>
            <a:r>
              <a:rPr lang="da-DK" sz="1600">
                <a:latin typeface="Arial" charset="0"/>
                <a:ea typeface="MS PGothic" pitchFamily="34" charset="-128"/>
              </a:rPr>
              <a:t> af 3</a:t>
            </a:r>
          </a:p>
        </p:txBody>
      </p:sp>
      <p:pic>
        <p:nvPicPr>
          <p:cNvPr id="4101" name="Picture 6" descr="http://d4ionjxa82at6.cloudfront.net/d2/c9/i39504338._szw530h275_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96975" y="1268413"/>
            <a:ext cx="6111875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084888" y="4941888"/>
            <a:ext cx="2951162" cy="1800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US" b="1" dirty="0"/>
              <a:t>2. </a:t>
            </a:r>
            <a:r>
              <a:rPr lang="en-US" dirty="0" err="1"/>
              <a:t>Vejen</a:t>
            </a:r>
            <a:r>
              <a:rPr lang="en-US" dirty="0"/>
              <a:t> </a:t>
            </a:r>
            <a:r>
              <a:rPr lang="en-US" dirty="0" err="1"/>
              <a:t>svinger</a:t>
            </a:r>
            <a:r>
              <a:rPr lang="en-US" dirty="0"/>
              <a:t>,</a:t>
            </a:r>
            <a:endParaRPr lang="da-DK" dirty="0"/>
          </a:p>
          <a:p>
            <a:r>
              <a:rPr lang="da-DK" dirty="0"/>
              <a:t>klokken klinger.</a:t>
            </a:r>
          </a:p>
          <a:p>
            <a:r>
              <a:rPr lang="da-DK" dirty="0"/>
              <a:t>Hej, mine gangere, hej!</a:t>
            </a:r>
          </a:p>
          <a:p>
            <a:r>
              <a:rPr lang="da-DK" dirty="0"/>
              <a:t>I faders hus</a:t>
            </a:r>
          </a:p>
          <a:p>
            <a:r>
              <a:rPr lang="da-DK" dirty="0"/>
              <a:t>venter fad og krus.</a:t>
            </a:r>
          </a:p>
          <a:p>
            <a:r>
              <a:rPr lang="da-DK" dirty="0"/>
              <a:t>Så går det hjem til Jenisej.</a:t>
            </a:r>
            <a:endParaRPr lang="en-US" dirty="0"/>
          </a:p>
        </p:txBody>
      </p:sp>
      <p:sp>
        <p:nvSpPr>
          <p:cNvPr id="5123" name="Pladsholder til diasnummer 1"/>
          <p:cNvSpPr>
            <a:spLocks noGrp="1"/>
          </p:cNvSpPr>
          <p:nvPr>
            <p:ph type="sldNum" sz="quarter" idx="12"/>
          </p:nvPr>
        </p:nvSpPr>
        <p:spPr bwMode="auto">
          <a:xfrm>
            <a:off x="6588125" y="360363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4AD578EC-2CBC-4A35-9879-9FEC0A69BE1B}" type="slidenum">
              <a:rPr lang="da-DK" sz="1600">
                <a:latin typeface="Arial" charset="0"/>
                <a:ea typeface="MS PGothic" pitchFamily="34" charset="-128"/>
              </a:rPr>
              <a:pPr/>
              <a:t>2</a:t>
            </a:fld>
            <a:r>
              <a:rPr lang="da-DK" sz="1600">
                <a:latin typeface="Arial" charset="0"/>
                <a:ea typeface="MS PGothic" pitchFamily="34" charset="-128"/>
              </a:rPr>
              <a:t> af 3</a:t>
            </a:r>
          </a:p>
        </p:txBody>
      </p:sp>
      <p:pic>
        <p:nvPicPr>
          <p:cNvPr id="5124" name="Picture 5" descr="http://ydmyghed.urbanblog.dk/files/2008/02/piet-100306-sn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25425"/>
            <a:ext cx="6096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6084888" y="4941888"/>
            <a:ext cx="2951162" cy="1800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US" b="1"/>
              <a:t>3. </a:t>
            </a:r>
            <a:r>
              <a:rPr lang="en-US"/>
              <a:t>Sneen falder,</a:t>
            </a:r>
            <a:endParaRPr lang="da-DK"/>
          </a:p>
          <a:p>
            <a:r>
              <a:rPr lang="da-DK"/>
              <a:t>klokken kalder.</a:t>
            </a:r>
          </a:p>
          <a:p>
            <a:r>
              <a:rPr lang="da-DK"/>
              <a:t>Hej, mine gangere, hej!</a:t>
            </a:r>
          </a:p>
          <a:p>
            <a:r>
              <a:rPr lang="da-DK"/>
              <a:t>I stjerneskin</a:t>
            </a:r>
          </a:p>
          <a:p>
            <a:r>
              <a:rPr lang="da-DK"/>
              <a:t>glider slæden ind.</a:t>
            </a:r>
          </a:p>
          <a:p>
            <a:r>
              <a:rPr lang="da-DK"/>
              <a:t>Så går det hjem til Jenisej.</a:t>
            </a:r>
            <a:endParaRPr lang="en-US"/>
          </a:p>
        </p:txBody>
      </p:sp>
      <p:sp>
        <p:nvSpPr>
          <p:cNvPr id="6147" name="Pladsholder til diasnummer 1"/>
          <p:cNvSpPr>
            <a:spLocks noGrp="1"/>
          </p:cNvSpPr>
          <p:nvPr>
            <p:ph type="sldNum" sz="quarter" idx="12"/>
          </p:nvPr>
        </p:nvSpPr>
        <p:spPr bwMode="auto">
          <a:xfrm>
            <a:off x="6588125" y="360363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669FC3D9-92A9-4CB0-9714-4279071661DC}" type="slidenum">
              <a:rPr lang="da-DK" sz="1600">
                <a:latin typeface="Arial" charset="0"/>
                <a:ea typeface="MS PGothic" pitchFamily="34" charset="-128"/>
              </a:rPr>
              <a:pPr/>
              <a:t>3</a:t>
            </a:fld>
            <a:r>
              <a:rPr lang="da-DK" sz="1600">
                <a:latin typeface="Arial" charset="0"/>
                <a:ea typeface="MS PGothic" pitchFamily="34" charset="-128"/>
              </a:rPr>
              <a:t> af 3</a:t>
            </a:r>
          </a:p>
        </p:txBody>
      </p:sp>
      <p:pic>
        <p:nvPicPr>
          <p:cNvPr id="6148" name="Picture 5" descr="http://i2-images4.tv2net.dk/s/42/28765942-d7ce12b0f3cd0a323196d1499ce373d9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50" y="476250"/>
            <a:ext cx="61626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650</TotalTime>
  <Words>113</Words>
  <Application>Microsoft Macintosh PowerPoint</Application>
  <PresentationFormat>Skærmshow (4:3)</PresentationFormat>
  <Paragraphs>26</Paragraphs>
  <Slides>3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Diastitler</vt:lpstr>
      </vt:variant>
      <vt:variant>
        <vt:i4>3</vt:i4>
      </vt:variant>
    </vt:vector>
  </HeadingPairs>
  <TitlesOfParts>
    <vt:vector size="7" baseType="lpstr">
      <vt:lpstr>Arial</vt:lpstr>
      <vt:lpstr>MS PGothic</vt:lpstr>
      <vt:lpstr>Calibri</vt:lpstr>
      <vt:lpstr>Kontortema</vt:lpstr>
      <vt:lpstr>Dias nummer 1</vt:lpstr>
      <vt:lpstr>Dias nummer 2</vt:lpstr>
      <vt:lpstr>Dias nummer 3</vt:lpstr>
    </vt:vector>
  </TitlesOfParts>
  <Company>Assens Kommune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Assens Kommune</dc:creator>
  <cp:lastModifiedBy>Tommy Torp</cp:lastModifiedBy>
  <cp:revision>73</cp:revision>
  <dcterms:created xsi:type="dcterms:W3CDTF">2012-12-04T07:36:43Z</dcterms:created>
  <dcterms:modified xsi:type="dcterms:W3CDTF">2024-02-09T13:41:26Z</dcterms:modified>
</cp:coreProperties>
</file>